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4"/>
  </p:sldMasterIdLst>
  <p:notesMasterIdLst>
    <p:notesMasterId r:id="rId13"/>
  </p:notesMasterIdLst>
  <p:handoutMasterIdLst>
    <p:handoutMasterId r:id="rId14"/>
  </p:handout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9ED9C1-AF20-4F7D-A0C8-7ED27BFC792A}" v="1" dt="2023-11-19T09:10:00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8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260543F-C6AC-4A94-9181-2A0B47128E40}" type="datetime1">
              <a:rPr lang="de-DE" smtClean="0"/>
              <a:t>19.11.2023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4411EF-09CB-4E62-A9ED-59F7AB2BB401}" type="datetime1">
              <a:rPr lang="de-DE" smtClean="0"/>
              <a:t>19.11.2023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"/>
              <a:t>Textmasterformate durch Klicken bearbeiten</a:t>
            </a:r>
            <a:endParaRPr lang="en-US"/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58F8EF-9461-4DB5-8DE8-65F0C8AF5E0D}" type="datetime1">
              <a:rPr lang="de-DE" smtClean="0"/>
              <a:t>19.11.2023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B84E5B-C9E8-4DB6-BA34-0E271B709DFA}" type="datetime1">
              <a:rPr lang="de-DE" smtClean="0"/>
              <a:t>19.11.2023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650C74D-3EC7-4807-8009-B91685601A76}" type="datetime1">
              <a:rPr lang="de-DE" smtClean="0"/>
              <a:t>19.11.2023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19.11.2023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E6A76B-C923-49BD-ABE7-ADE768C6F571}" type="datetime1">
              <a:rPr lang="de-DE" smtClean="0"/>
              <a:t>19.11.2023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D334EC-5459-4A98-AF88-01FD6D7BAF68}" type="datetime1">
              <a:rPr lang="de-DE" smtClean="0"/>
              <a:t>19.11.2023</a:t>
            </a:fld>
            <a:endParaRPr lang="en-US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F56688-ED28-473C-871E-9EEF4BB0D1F0}" type="datetime1">
              <a:rPr lang="de-DE" smtClean="0"/>
              <a:t>19.11.2023</a:t>
            </a:fld>
            <a:endParaRPr lang="en-US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110680-7D80-41F3-804A-113A4CB11D73}" type="datetime1">
              <a:rPr lang="de-DE" smtClean="0"/>
              <a:t>19.11.2023</a:t>
            </a:fld>
            <a:endParaRPr lang="en-US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7F7112-C41D-45A5-B762-BC15064583EE}" type="datetime1">
              <a:rPr lang="de-DE" smtClean="0"/>
              <a:t>19.11.2023</a:t>
            </a:fld>
            <a:endParaRPr lang="en-US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1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1CFE5CD5-4320-48E9-85AB-4E68C78D0837}" type="datetime1">
              <a:rPr lang="de-DE" smtClean="0"/>
              <a:t>19.11.2023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Bildplatzhalt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4B989E5A-44CF-486A-A324-E4C01361A073}" type="datetime1">
              <a:rPr lang="de-DE" smtClean="0"/>
              <a:t>19.11.2023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de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de"/>
              <a:t>Textmasterformate durch Klicken bearbeiten</a:t>
            </a:r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C5518B76-3D47-40C3-B678-8969E3806FFF}" type="datetime1">
              <a:rPr lang="de-DE" smtClean="0"/>
              <a:t>19.11.2023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hteck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 rtlCol="0">
            <a:normAutofit/>
          </a:bodyPr>
          <a:lstStyle/>
          <a:p>
            <a:pPr rtl="0"/>
            <a:r>
              <a:rPr lang="de" sz="8000" dirty="0"/>
              <a:t>Creators and Innovators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 rtlCol="0">
            <a:normAutofit/>
          </a:bodyPr>
          <a:lstStyle/>
          <a:p>
            <a:pPr rtl="0"/>
            <a:r>
              <a:rPr lang="de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By the team that‘s good at nothing but shitposting</a:t>
            </a:r>
          </a:p>
        </p:txBody>
      </p:sp>
      <p:pic>
        <p:nvPicPr>
          <p:cNvPr id="5" name="Bild 4" descr="Ein Bild mit einem Gebäude und einer Sitzbank&#10;&#10;Beschreibung wird automatisch generiert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F27E449-ABB1-10E8-1966-13FD5B76D421}"/>
              </a:ext>
            </a:extLst>
          </p:cNvPr>
          <p:cNvSpPr txBox="1"/>
          <p:nvPr/>
        </p:nvSpPr>
        <p:spPr>
          <a:xfrm>
            <a:off x="8818030" y="4964208"/>
            <a:ext cx="27250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>
                    <a:lumMod val="65000"/>
                  </a:schemeClr>
                </a:solidFill>
              </a:rPr>
              <a:t>(yes, not even at naming projects)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A146A9-A8D0-8111-DB64-3C59536023E3}"/>
              </a:ext>
            </a:extLst>
          </p:cNvPr>
          <p:cNvSpPr txBox="1"/>
          <p:nvPr/>
        </p:nvSpPr>
        <p:spPr>
          <a:xfrm>
            <a:off x="5289753" y="5913912"/>
            <a:ext cx="497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(Jakob Fuchs, Oleksandr Makhmudov, Hanna Lib)</a:t>
            </a:r>
          </a:p>
        </p:txBody>
      </p: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70FBF-027F-B7E6-BB44-1F4E68653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Introduction – The Problem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29FB7-8888-6640-B688-00AEC6D64F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07150" y="6291291"/>
            <a:ext cx="2584850" cy="365125"/>
          </a:xfrm>
        </p:spPr>
        <p:txBody>
          <a:bodyPr/>
          <a:lstStyle/>
          <a:p>
            <a:pPr rtl="0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(Hanna with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imgflip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150AA3-CA5D-C3E3-8666-3AAF4EFAD1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07" b="-281"/>
          <a:stretch/>
        </p:blipFill>
        <p:spPr>
          <a:xfrm>
            <a:off x="137593" y="2005234"/>
            <a:ext cx="3609072" cy="43507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3A249A-1718-5BF2-BFE5-A8B985B84356}"/>
              </a:ext>
            </a:extLst>
          </p:cNvPr>
          <p:cNvSpPr txBox="1"/>
          <p:nvPr/>
        </p:nvSpPr>
        <p:spPr>
          <a:xfrm>
            <a:off x="-52412" y="6355953"/>
            <a:ext cx="43572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solidFill>
                  <a:schemeClr val="bg1">
                    <a:lumMod val="85000"/>
                  </a:schemeClr>
                </a:solidFill>
              </a:rPr>
              <a:t>https://www.reddit.com/r/ProgrammerHumor/comments/12hat4s/</a:t>
            </a:r>
            <a:r>
              <a:rPr lang="de-DE" sz="800" dirty="0">
                <a:solidFill>
                  <a:schemeClr val="bg1">
                    <a:lumMod val="65000"/>
                  </a:schemeClr>
                </a:solidFill>
              </a:rPr>
              <a:t>wojak</a:t>
            </a:r>
            <a:r>
              <a:rPr lang="de-DE" sz="800" dirty="0">
                <a:solidFill>
                  <a:schemeClr val="bg1">
                    <a:lumMod val="85000"/>
                  </a:schemeClr>
                </a:solidFill>
              </a:rPr>
              <a:t>_has_an_idea</a:t>
            </a:r>
            <a:r>
              <a:rPr lang="de-DE" sz="800" dirty="0"/>
              <a:t>/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E80906-8E9E-5557-AD7B-3CB2FD455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0981" y="2005234"/>
            <a:ext cx="3161019" cy="43924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6CAC832-9070-FB8D-844B-CB09CB80C2CA}"/>
              </a:ext>
            </a:extLst>
          </p:cNvPr>
          <p:cNvSpPr txBox="1"/>
          <p:nvPr/>
        </p:nvSpPr>
        <p:spPr>
          <a:xfrm>
            <a:off x="4227616" y="2238499"/>
            <a:ext cx="40435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On one side:</a:t>
            </a:r>
          </a:p>
          <a:p>
            <a:r>
              <a:rPr lang="de-DE" dirty="0"/>
              <a:t>People with amazing </a:t>
            </a:r>
            <a:r>
              <a:rPr lang="de-DE" b="1" dirty="0"/>
              <a:t>ideas</a:t>
            </a:r>
            <a:r>
              <a:rPr lang="de-DE" dirty="0"/>
              <a:t>, who lack skills to implement them (Innovators)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On the other side:</a:t>
            </a:r>
          </a:p>
          <a:p>
            <a:r>
              <a:rPr lang="de-DE" b="1" dirty="0"/>
              <a:t>Skilled</a:t>
            </a:r>
            <a:r>
              <a:rPr lang="de-DE" dirty="0"/>
              <a:t> people who do not have a project to work on (Creators)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D66D1D7-D3EB-F89E-E5CD-D8BC0861180B}"/>
              </a:ext>
            </a:extLst>
          </p:cNvPr>
          <p:cNvCxnSpPr>
            <a:cxnSpLocks/>
          </p:cNvCxnSpPr>
          <p:nvPr/>
        </p:nvCxnSpPr>
        <p:spPr>
          <a:xfrm flipH="1">
            <a:off x="1312223" y="2743200"/>
            <a:ext cx="2915393" cy="4096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9492E33-16A8-12F7-8B7D-93068D4E72F2}"/>
              </a:ext>
            </a:extLst>
          </p:cNvPr>
          <p:cNvCxnSpPr>
            <a:cxnSpLocks/>
          </p:cNvCxnSpPr>
          <p:nvPr/>
        </p:nvCxnSpPr>
        <p:spPr>
          <a:xfrm flipV="1">
            <a:off x="7386452" y="4041581"/>
            <a:ext cx="1900052" cy="8807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0719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41C25-ACA3-A616-2995-2473081FB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Introduction – The Problem 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7FB35-211F-0B0D-A7D3-B6324AD08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883" y="2108201"/>
            <a:ext cx="6286797" cy="3760891"/>
          </a:xfrm>
        </p:spPr>
        <p:txBody>
          <a:bodyPr/>
          <a:lstStyle/>
          <a:p>
            <a:endParaRPr lang="de-DE" b="1" dirty="0"/>
          </a:p>
          <a:p>
            <a:endParaRPr lang="de-DE" b="1" dirty="0"/>
          </a:p>
          <a:p>
            <a:r>
              <a:rPr lang="de-DE" b="1" dirty="0"/>
              <a:t>Ideas</a:t>
            </a:r>
            <a:r>
              <a:rPr lang="de-DE" dirty="0"/>
              <a:t> are oftentimes </a:t>
            </a:r>
            <a:r>
              <a:rPr lang="de-DE" b="1" dirty="0"/>
              <a:t>not as good </a:t>
            </a:r>
            <a:r>
              <a:rPr lang="de-DE" dirty="0"/>
              <a:t>as the person who had the ideas believes.</a:t>
            </a:r>
          </a:p>
          <a:p>
            <a:r>
              <a:rPr lang="de-DE" b="1" dirty="0"/>
              <a:t>Creators</a:t>
            </a:r>
            <a:r>
              <a:rPr lang="de-DE" dirty="0"/>
              <a:t> have a </a:t>
            </a:r>
            <a:r>
              <a:rPr lang="de-DE" b="1" dirty="0"/>
              <a:t>hard time </a:t>
            </a:r>
            <a:r>
              <a:rPr lang="de-DE" dirty="0"/>
              <a:t>sifting through the mediocre ideas to find one that actually has potential.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CEC284-DB96-C0D2-8D6A-51EE002C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19.11.2023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63F46B-4FCC-9983-B956-59A27073E9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4" r="1322" b="4870"/>
          <a:stretch/>
        </p:blipFill>
        <p:spPr>
          <a:xfrm>
            <a:off x="0" y="1891640"/>
            <a:ext cx="4036916" cy="49663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F40ABEB-40FD-E23C-65FE-9F2A51FAD0AC}"/>
              </a:ext>
            </a:extLst>
          </p:cNvPr>
          <p:cNvSpPr txBox="1"/>
          <p:nvPr/>
        </p:nvSpPr>
        <p:spPr>
          <a:xfrm>
            <a:off x="4036916" y="6521678"/>
            <a:ext cx="105509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>
                <a:solidFill>
                  <a:schemeClr val="bg1">
                    <a:lumMod val="65000"/>
                  </a:schemeClr>
                </a:solidFill>
              </a:rPr>
              <a:t>(Hanna with imgflip)</a:t>
            </a:r>
          </a:p>
        </p:txBody>
      </p:sp>
    </p:spTree>
    <p:extLst>
      <p:ext uri="{BB962C8B-B14F-4D97-AF65-F5344CB8AC3E}">
        <p14:creationId xmlns:p14="http://schemas.microsoft.com/office/powerpoint/2010/main" val="1825935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960CC-39E0-3931-8A96-6F4C22176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Solution?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2D50F0-02C6-88E1-FC65-E353FE3F0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19.11.2023</a:t>
            </a:fld>
            <a:endParaRPr lang="en-US" dirty="0"/>
          </a:p>
        </p:txBody>
      </p:sp>
      <p:sp>
        <p:nvSpPr>
          <p:cNvPr id="7" name="Star: 24 Points 6">
            <a:extLst>
              <a:ext uri="{FF2B5EF4-FFF2-40B4-BE49-F238E27FC236}">
                <a16:creationId xmlns:a16="http://schemas.microsoft.com/office/drawing/2014/main" id="{E21FDF82-0D48-F1B1-1E39-E120D008D918}"/>
              </a:ext>
            </a:extLst>
          </p:cNvPr>
          <p:cNvSpPr/>
          <p:nvPr/>
        </p:nvSpPr>
        <p:spPr>
          <a:xfrm>
            <a:off x="2784764" y="2666010"/>
            <a:ext cx="6436426" cy="2838203"/>
          </a:xfrm>
          <a:prstGeom prst="star24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b="1" dirty="0">
                <a:solidFill>
                  <a:schemeClr val="tx1"/>
                </a:solidFill>
              </a:rPr>
              <a:t>Our own amazing app idea ;)</a:t>
            </a:r>
          </a:p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49387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68206-3E4C-A3FF-D826-7EA7DB4E1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Solution – Our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8FE2A-0611-59C7-2540-673A6A8A1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- helps both Creators and Innovators </a:t>
            </a:r>
          </a:p>
          <a:p>
            <a:r>
              <a:rPr lang="de-DE" sz="2800" dirty="0"/>
              <a:t>- helps </a:t>
            </a:r>
            <a:r>
              <a:rPr lang="de-DE" sz="2800" b="1" dirty="0"/>
              <a:t>Innovators</a:t>
            </a:r>
            <a:r>
              <a:rPr lang="de-DE" sz="2800" dirty="0"/>
              <a:t> formulate their Ideas in a way that will make finding people with the </a:t>
            </a:r>
            <a:r>
              <a:rPr lang="de-DE" sz="2800" b="1" dirty="0"/>
              <a:t>right</a:t>
            </a:r>
            <a:r>
              <a:rPr lang="de-DE" sz="2800" dirty="0"/>
              <a:t> </a:t>
            </a:r>
            <a:r>
              <a:rPr lang="de-DE" sz="2800" b="1" dirty="0"/>
              <a:t>skills set</a:t>
            </a:r>
            <a:r>
              <a:rPr lang="de-DE" sz="2800" dirty="0"/>
              <a:t> to make their dream become a reality </a:t>
            </a:r>
            <a:r>
              <a:rPr lang="de-DE" sz="2800" dirty="0">
                <a:solidFill>
                  <a:schemeClr val="tx1"/>
                </a:solidFill>
              </a:rPr>
              <a:t>with the help of an AI integration </a:t>
            </a:r>
            <a:r>
              <a:rPr lang="de-DE" sz="1200" dirty="0">
                <a:solidFill>
                  <a:schemeClr val="bg1">
                    <a:lumMod val="65000"/>
                  </a:schemeClr>
                </a:solidFill>
              </a:rPr>
              <a:t>(at least in theory lol)</a:t>
            </a:r>
          </a:p>
          <a:p>
            <a:r>
              <a:rPr lang="de-DE" sz="2800" dirty="0"/>
              <a:t>- gives </a:t>
            </a:r>
            <a:r>
              <a:rPr lang="de-DE" sz="2800" b="1" dirty="0"/>
              <a:t>Creators</a:t>
            </a:r>
            <a:r>
              <a:rPr lang="de-DE" sz="2800" dirty="0"/>
              <a:t> the opportunity to look through Ideas while helping fellow Creators </a:t>
            </a:r>
            <a:r>
              <a:rPr lang="de-DE" sz="2800" b="1" dirty="0"/>
              <a:t>find good ideas faster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85A05-7DAC-064C-0015-FE90A644F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19.11.2023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658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D16E9-0B60-B7C7-F81A-C35696BDA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Solution – Our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C84206-87DB-7C22-DC1B-FC1B896FAE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3534097" cy="3760891"/>
          </a:xfrm>
        </p:spPr>
        <p:txBody>
          <a:bodyPr/>
          <a:lstStyle/>
          <a:p>
            <a:r>
              <a:rPr lang="de-DE" b="1" dirty="0"/>
              <a:t>Creator</a:t>
            </a:r>
            <a:r>
              <a:rPr lang="de-DE" dirty="0"/>
              <a:t> Interface:</a:t>
            </a:r>
          </a:p>
          <a:p>
            <a:r>
              <a:rPr lang="de-DE" dirty="0"/>
              <a:t>- Presents ideas</a:t>
            </a:r>
          </a:p>
          <a:p>
            <a:r>
              <a:rPr lang="de-DE" dirty="0"/>
              <a:t>Provides you with </a:t>
            </a:r>
            <a:r>
              <a:rPr lang="de-DE" b="1" dirty="0"/>
              <a:t>3 options</a:t>
            </a:r>
            <a:r>
              <a:rPr lang="de-DE" dirty="0"/>
              <a:t>:</a:t>
            </a:r>
          </a:p>
          <a:p>
            <a:r>
              <a:rPr lang="de-DE" dirty="0"/>
              <a:t>- ask to help</a:t>
            </a:r>
          </a:p>
          <a:p>
            <a:r>
              <a:rPr lang="de-DE" dirty="0"/>
              <a:t>- upvote </a:t>
            </a:r>
          </a:p>
          <a:p>
            <a:r>
              <a:rPr lang="de-DE" dirty="0"/>
              <a:t>- downvote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8CB8E-F867-D194-6C50-D60050919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19.11.2023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EBF710-B29A-0032-3F82-4B5683BECE32}"/>
              </a:ext>
            </a:extLst>
          </p:cNvPr>
          <p:cNvSpPr txBox="1"/>
          <p:nvPr/>
        </p:nvSpPr>
        <p:spPr>
          <a:xfrm>
            <a:off x="6034115" y="2108201"/>
            <a:ext cx="506060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Why the up/downvote?</a:t>
            </a:r>
          </a:p>
          <a:p>
            <a:endParaRPr lang="de-DE" dirty="0"/>
          </a:p>
          <a:p>
            <a:r>
              <a:rPr lang="de-DE" dirty="0"/>
              <a:t>- Algorithm helps upvoted ideas (-&gt; ideas with more </a:t>
            </a:r>
            <a:r>
              <a:rPr lang="de-DE" b="1" dirty="0"/>
              <a:t>potential</a:t>
            </a:r>
            <a:r>
              <a:rPr lang="de-DE" dirty="0"/>
              <a:t>) get more views</a:t>
            </a:r>
          </a:p>
          <a:p>
            <a:endParaRPr lang="de-DE" dirty="0"/>
          </a:p>
          <a:p>
            <a:r>
              <a:rPr lang="de-DE" dirty="0"/>
              <a:t>- Algorithm pushes ideas with no potential down to waste less Creators‘ time</a:t>
            </a:r>
          </a:p>
        </p:txBody>
      </p:sp>
    </p:spTree>
    <p:extLst>
      <p:ext uri="{BB962C8B-B14F-4D97-AF65-F5344CB8AC3E}">
        <p14:creationId xmlns:p14="http://schemas.microsoft.com/office/powerpoint/2010/main" val="1338937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72A15-FD97-383D-643C-144AEF87F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de-DE" dirty="0"/>
              <a:t>The Solution – Our app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9E71D1-A1E2-9A9E-2E78-718D6B756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588" y="2020888"/>
            <a:ext cx="2040315" cy="4272914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21A94-E460-E2C4-1093-584B865A13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54483" y="2120900"/>
            <a:ext cx="7201197" cy="3748194"/>
          </a:xfrm>
        </p:spPr>
        <p:txBody>
          <a:bodyPr>
            <a:normAutofit/>
          </a:bodyPr>
          <a:lstStyle/>
          <a:p>
            <a:endParaRPr lang="de-DE" b="1" dirty="0"/>
          </a:p>
          <a:p>
            <a:endParaRPr lang="de-DE" b="1" dirty="0"/>
          </a:p>
          <a:p>
            <a:r>
              <a:rPr lang="de-DE" b="1" dirty="0"/>
              <a:t>Innovator</a:t>
            </a:r>
            <a:r>
              <a:rPr lang="de-DE" dirty="0"/>
              <a:t> Interface:</a:t>
            </a:r>
          </a:p>
          <a:p>
            <a:r>
              <a:rPr lang="de-DE" dirty="0"/>
              <a:t>- View past ideas </a:t>
            </a:r>
          </a:p>
          <a:p>
            <a:r>
              <a:rPr lang="de-DE" dirty="0"/>
              <a:t>- Pitch new ideas (with the help of AI™)</a:t>
            </a:r>
          </a:p>
          <a:p>
            <a:r>
              <a:rPr lang="de-DE" dirty="0"/>
              <a:t>- Chat with Creators interested in implementing your Ideas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8197D7-392D-12BD-74D9-DB0BEA13C4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CA5E3BD6-493E-4773-AC13-EE70A9E3F498}" type="datetime1">
              <a:rPr lang="de-DE" smtClean="0"/>
              <a:pPr rtl="0">
                <a:spcAft>
                  <a:spcPts val="600"/>
                </a:spcAft>
              </a:pPr>
              <a:t>19.11.2023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8DEC18-D906-C8EB-DC3F-AB0F03B00C76}"/>
              </a:ext>
            </a:extLst>
          </p:cNvPr>
          <p:cNvSpPr txBox="1"/>
          <p:nvPr/>
        </p:nvSpPr>
        <p:spPr>
          <a:xfrm>
            <a:off x="1271588" y="6413956"/>
            <a:ext cx="17940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>
                <a:solidFill>
                  <a:schemeClr val="bg1">
                    <a:lumMod val="75000"/>
                  </a:schemeClr>
                </a:solidFill>
              </a:rPr>
              <a:t>(Screenshot Android Studio – Hanna)</a:t>
            </a:r>
          </a:p>
        </p:txBody>
      </p:sp>
    </p:spTree>
    <p:extLst>
      <p:ext uri="{BB962C8B-B14F-4D97-AF65-F5344CB8AC3E}">
        <p14:creationId xmlns:p14="http://schemas.microsoft.com/office/powerpoint/2010/main" val="4011715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DDD07-4A92-9C35-B8BD-B45009A27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Thank you for your attention :D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8C43F-9EDD-2935-35F1-FDEF289B96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9495510" cy="3748193"/>
          </a:xfrm>
        </p:spPr>
        <p:txBody>
          <a:bodyPr>
            <a:normAutofit/>
          </a:bodyPr>
          <a:lstStyle/>
          <a:p>
            <a:r>
              <a:rPr lang="de-DE" sz="3200" dirty="0"/>
              <a:t>Make sure to check our project out on GitHub!</a:t>
            </a:r>
          </a:p>
          <a:p>
            <a:endParaRPr lang="de-DE" sz="3200" dirty="0"/>
          </a:p>
          <a:p>
            <a:r>
              <a:rPr lang="de-DE" sz="3200" dirty="0"/>
              <a:t>Feel free to ask any questions you have :D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676F4-AD1F-D6C2-4B74-7560816DE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CD334EC-5459-4A98-AF88-01FD6D7BAF68}" type="datetime1">
              <a:rPr lang="de-DE" smtClean="0"/>
              <a:t>19.11.2023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E7CD33-4017-4A18-6763-D14DEDCFB2B7}"/>
              </a:ext>
            </a:extLst>
          </p:cNvPr>
          <p:cNvSpPr txBox="1"/>
          <p:nvPr/>
        </p:nvSpPr>
        <p:spPr>
          <a:xfrm>
            <a:off x="1144782" y="1583471"/>
            <a:ext cx="37472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>
                    <a:lumMod val="75000"/>
                  </a:schemeClr>
                </a:solidFill>
              </a:rPr>
              <a:t>(Hanna sadly ran out of time for more slides </a:t>
            </a:r>
            <a:r>
              <a:rPr lang="de-DE" sz="1400" dirty="0">
                <a:solidFill>
                  <a:schemeClr val="bg1">
                    <a:lumMod val="75000"/>
                  </a:schemeClr>
                </a:solidFill>
                <a:sym typeface="Wingdings" panose="05000000000000000000" pitchFamily="2" charset="2"/>
              </a:rPr>
              <a:t>)</a:t>
            </a:r>
            <a:endParaRPr lang="de-DE" sz="14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959058"/>
      </p:ext>
    </p:extLst>
  </p:cSld>
  <p:clrMapOvr>
    <a:masterClrMapping/>
  </p:clrMapOvr>
</p:sld>
</file>

<file path=ppt/theme/theme1.xml><?xml version="1.0" encoding="utf-8"?>
<a:theme xmlns:a="http://schemas.openxmlformats.org/drawingml/2006/main" name="Benutzerdefiniert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785_TF56160789" id="{80AA9D2D-EE59-4148-A11E-A51EEE828B28}" vid="{AEAFD717-D3C8-4034-8F7E-D5220B0CCEB8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61337B7C703F0D4B9D85BF505281B4CC" ma:contentTypeVersion="3" ma:contentTypeDescription="Ein neues Dokument erstellen." ma:contentTypeScope="" ma:versionID="2152b85b7150f67cfac6fa7b5ca397b3">
  <xsd:schema xmlns:xsd="http://www.w3.org/2001/XMLSchema" xmlns:xs="http://www.w3.org/2001/XMLSchema" xmlns:p="http://schemas.microsoft.com/office/2006/metadata/properties" xmlns:ns3="ed42aee6-0b9a-43f1-a944-97c830054e9b" targetNamespace="http://schemas.microsoft.com/office/2006/metadata/properties" ma:root="true" ma:fieldsID="4a145722ccc30395c13fdb63257ac113" ns3:_="">
    <xsd:import namespace="ed42aee6-0b9a-43f1-a944-97c830054e9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42aee6-0b9a-43f1-a944-97c830054e9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1942161-B999-4E74-9875-41A9AC9D655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d42aee6-0b9a-43f1-a944-97c830054e9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8C77BFA-2783-41F7-B2CD-CCD2926B570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CB0E5C2-849A-4E46-AFDA-985AACA338A0}">
  <ds:schemaRefs>
    <ds:schemaRef ds:uri="ed42aee6-0b9a-43f1-a944-97c830054e9b"/>
    <ds:schemaRef ds:uri="http://www.w3.org/XML/1998/namespace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{D5098475-93B5-4504-8005-A69189904722}tf56160789_win32</Template>
  <TotalTime>0</TotalTime>
  <Words>367</Words>
  <Application>Microsoft Office PowerPoint</Application>
  <PresentationFormat>Widescreen</PresentationFormat>
  <Paragraphs>60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Bookman Old Style</vt:lpstr>
      <vt:lpstr>Calibri</vt:lpstr>
      <vt:lpstr>Franklin Gothic Book</vt:lpstr>
      <vt:lpstr>Benutzerdefiniert</vt:lpstr>
      <vt:lpstr>Creators and Innovators</vt:lpstr>
      <vt:lpstr>Introduction – The Problem</vt:lpstr>
      <vt:lpstr>Introduction – The Problem II</vt:lpstr>
      <vt:lpstr>The Solution?</vt:lpstr>
      <vt:lpstr>The Solution – Our App</vt:lpstr>
      <vt:lpstr>The Solution – Our App</vt:lpstr>
      <vt:lpstr>The Solution – Our app</vt:lpstr>
      <vt:lpstr>Thank you for your attention :D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Creators and Innovators</dc:title>
  <dc:creator>Hanna Lib</dc:creator>
  <cp:lastModifiedBy>Hanna Lib</cp:lastModifiedBy>
  <cp:revision>2</cp:revision>
  <dcterms:created xsi:type="dcterms:W3CDTF">2023-11-19T08:28:08Z</dcterms:created>
  <dcterms:modified xsi:type="dcterms:W3CDTF">2023-11-19T09:13:22Z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0x01010061337B7C703F0D4B9D85BF505281B4CC</vt:lpwstr>
  </property>
</Properties>
</file>

<file path=docProps/thumbnail.jpeg>
</file>